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7" r:id="rId3"/>
    <p:sldId id="286" r:id="rId4"/>
    <p:sldId id="269" r:id="rId5"/>
    <p:sldId id="291" r:id="rId6"/>
    <p:sldId id="288" r:id="rId7"/>
    <p:sldId id="293" r:id="rId8"/>
    <p:sldId id="294" r:id="rId9"/>
    <p:sldId id="295" r:id="rId10"/>
    <p:sldId id="292" r:id="rId11"/>
    <p:sldId id="261" r:id="rId12"/>
    <p:sldId id="268" r:id="rId13"/>
    <p:sldId id="270" r:id="rId14"/>
    <p:sldId id="271" r:id="rId15"/>
    <p:sldId id="257" r:id="rId16"/>
    <p:sldId id="258" r:id="rId17"/>
    <p:sldId id="262" r:id="rId18"/>
    <p:sldId id="260" r:id="rId19"/>
    <p:sldId id="263" r:id="rId20"/>
    <p:sldId id="264" r:id="rId21"/>
    <p:sldId id="265" r:id="rId22"/>
    <p:sldId id="266" r:id="rId23"/>
    <p:sldId id="273" r:id="rId24"/>
    <p:sldId id="272" r:id="rId25"/>
    <p:sldId id="274" r:id="rId26"/>
    <p:sldId id="276" r:id="rId27"/>
    <p:sldId id="277" r:id="rId28"/>
    <p:sldId id="278" r:id="rId29"/>
    <p:sldId id="283" r:id="rId30"/>
    <p:sldId id="279" r:id="rId31"/>
    <p:sldId id="284" r:id="rId32"/>
    <p:sldId id="280" r:id="rId33"/>
    <p:sldId id="281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37002"/>
            <a:ext cx="9751942" cy="2677648"/>
          </a:xfrm>
        </p:spPr>
        <p:txBody>
          <a:bodyPr/>
          <a:lstStyle/>
          <a:p>
            <a:r>
              <a:rPr lang="pt-BR" dirty="0" smtClean="0"/>
              <a:t>Oficina de HTML,</a:t>
            </a:r>
            <a:br>
              <a:rPr lang="pt-BR" dirty="0" smtClean="0"/>
            </a:br>
            <a:r>
              <a:rPr lang="pt-BR" dirty="0" smtClean="0"/>
              <a:t>CSS e </a:t>
            </a:r>
            <a:r>
              <a:rPr lang="pt-BR" dirty="0" err="1" smtClean="0"/>
              <a:t>Bootstrap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87923"/>
            <a:ext cx="8825658" cy="1770077"/>
          </a:xfrm>
        </p:spPr>
        <p:txBody>
          <a:bodyPr>
            <a:normAutofit/>
          </a:bodyPr>
          <a:lstStyle/>
          <a:p>
            <a:r>
              <a:rPr lang="pt-BR" dirty="0" smtClean="0"/>
              <a:t>#</a:t>
            </a:r>
            <a:r>
              <a:rPr lang="pt-BR" dirty="0" err="1" smtClean="0"/>
              <a:t>WTMCuritiba</a:t>
            </a:r>
            <a:endParaRPr lang="pt-BR" dirty="0" smtClean="0"/>
          </a:p>
          <a:p>
            <a:r>
              <a:rPr lang="pt-BR" dirty="0" smtClean="0"/>
              <a:t>#</a:t>
            </a:r>
            <a:r>
              <a:rPr lang="pt-BR" dirty="0" err="1" smtClean="0"/>
              <a:t>GDGCuritiba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079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Aqui nós construímos</a:t>
            </a:r>
            <a:br>
              <a:rPr lang="pt-BR" dirty="0" smtClean="0"/>
            </a:br>
            <a:r>
              <a:rPr lang="pt-BR" dirty="0" smtClean="0"/>
              <a:t>layout com CSS</a:t>
            </a:r>
            <a:endParaRPr lang="pt-BR" dirty="0"/>
          </a:p>
        </p:txBody>
      </p:sp>
      <p:pic>
        <p:nvPicPr>
          <p:cNvPr id="2050" name="Picture 2" descr="Resultado de imagem para meme duvi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373" y="3245708"/>
            <a:ext cx="3623987" cy="203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04" y="2866768"/>
            <a:ext cx="7442993" cy="29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711" y="916004"/>
            <a:ext cx="8761413" cy="706964"/>
          </a:xfrm>
        </p:spPr>
        <p:txBody>
          <a:bodyPr/>
          <a:lstStyle/>
          <a:p>
            <a:pPr algn="ctr"/>
            <a:r>
              <a:rPr lang="pt-BR" dirty="0" smtClean="0"/>
              <a:t>Vamos conhecer melhor o CSS</a:t>
            </a:r>
            <a:endParaRPr lang="pt-BR" dirty="0"/>
          </a:p>
        </p:txBody>
      </p:sp>
      <p:pic>
        <p:nvPicPr>
          <p:cNvPr id="3074" name="Picture 2" descr="Resultado de imagem para face meme hap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84" y="2420752"/>
            <a:ext cx="3691495" cy="376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62026" y="2935392"/>
            <a:ext cx="5499229" cy="3665495"/>
          </a:xfrm>
        </p:spPr>
        <p:txBody>
          <a:bodyPr>
            <a:normAutofit/>
          </a:bodyPr>
          <a:lstStyle/>
          <a:p>
            <a:r>
              <a:rPr lang="pt-BR" dirty="0" smtClean="0"/>
              <a:t>Iremos refazer o site utilizando </a:t>
            </a:r>
            <a:r>
              <a:rPr lang="pt-BR" dirty="0" err="1"/>
              <a:t>B</a:t>
            </a:r>
            <a:r>
              <a:rPr lang="pt-BR" dirty="0" err="1" smtClean="0"/>
              <a:t>ootstrap</a:t>
            </a:r>
            <a:endParaRPr lang="pt-BR" dirty="0" smtClean="0"/>
          </a:p>
          <a:p>
            <a:r>
              <a:rPr lang="pt-BR" dirty="0" smtClean="0"/>
              <a:t>Para avançarmos precisamos saber um pouco mais sobre o CSS</a:t>
            </a:r>
            <a:endParaRPr lang="pt-BR" dirty="0"/>
          </a:p>
          <a:p>
            <a:r>
              <a:rPr lang="pt-BR" dirty="0" smtClean="0"/>
              <a:t>Nos slides a seguir explicaremos sobre mais </a:t>
            </a:r>
            <a:r>
              <a:rPr lang="pt-BR" dirty="0" smtClean="0"/>
              <a:t>sobre CSS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Sobrescrever uma classe 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5317" y="2743542"/>
            <a:ext cx="4924737" cy="3416300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Reutilizar os estilos de um </a:t>
            </a:r>
            <a:r>
              <a:rPr lang="pt-BR" dirty="0" err="1" smtClean="0"/>
              <a:t>css</a:t>
            </a:r>
            <a:r>
              <a:rPr lang="pt-BR" dirty="0" smtClean="0"/>
              <a:t> por outro para customização</a:t>
            </a:r>
          </a:p>
          <a:p>
            <a:r>
              <a:rPr lang="pt-BR" dirty="0" smtClean="0"/>
              <a:t>Criar uma pasta </a:t>
            </a:r>
            <a:r>
              <a:rPr lang="pt-BR" dirty="0" err="1" smtClean="0"/>
              <a:t>css</a:t>
            </a:r>
            <a:r>
              <a:rPr lang="pt-BR" dirty="0" smtClean="0"/>
              <a:t> na pasta do projeto</a:t>
            </a:r>
          </a:p>
          <a:p>
            <a:r>
              <a:rPr lang="pt-BR" dirty="0" smtClean="0"/>
              <a:t>Criar um novo arquivo </a:t>
            </a:r>
            <a:r>
              <a:rPr lang="pt-BR" dirty="0" err="1" smtClean="0"/>
              <a:t>css</a:t>
            </a:r>
            <a:r>
              <a:rPr lang="pt-BR" dirty="0" smtClean="0"/>
              <a:t> dentro desta pasta</a:t>
            </a:r>
          </a:p>
          <a:p>
            <a:r>
              <a:rPr lang="pt-BR" dirty="0" smtClean="0"/>
              <a:t>Carregar ele numa </a:t>
            </a:r>
            <a:r>
              <a:rPr lang="pt-BR" dirty="0" err="1" smtClean="0"/>
              <a:t>tag</a:t>
            </a:r>
            <a:r>
              <a:rPr lang="pt-BR" dirty="0" smtClean="0"/>
              <a:t> &lt;link&gt; sempre após os arquivos que deseja customizar</a:t>
            </a:r>
          </a:p>
          <a:p>
            <a:r>
              <a:rPr lang="pt-BR" dirty="0" smtClean="0"/>
              <a:t>Adicione uma customização para a classe texto-customizado</a:t>
            </a:r>
          </a:p>
          <a:p>
            <a:r>
              <a:rPr lang="pt-BR" dirty="0" smtClean="0"/>
              <a:t>Salve e atualize a página 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42" y="4755419"/>
            <a:ext cx="2324100" cy="7905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40" y="3213143"/>
            <a:ext cx="2219325" cy="695325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657830" y="2743542"/>
            <a:ext cx="4026313" cy="57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Estilo a ser sobrescrevido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657830" y="4270933"/>
            <a:ext cx="4973997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Estilo</a:t>
            </a:r>
            <a:r>
              <a:rPr lang="en-US" dirty="0" smtClean="0"/>
              <a:t> novo </a:t>
            </a:r>
            <a:r>
              <a:rPr lang="en-US" dirty="0" err="1" smtClean="0"/>
              <a:t>adicionado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novo </a:t>
            </a:r>
            <a:r>
              <a:rPr lang="en-US" dirty="0" err="1" smtClean="0"/>
              <a:t>css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89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Mais de uma classe para um elemento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4" y="2493058"/>
            <a:ext cx="10658104" cy="3416300"/>
          </a:xfrm>
        </p:spPr>
        <p:txBody>
          <a:bodyPr/>
          <a:lstStyle/>
          <a:p>
            <a:r>
              <a:rPr lang="pt-BR" dirty="0" smtClean="0"/>
              <a:t>Podemos utilizar mais de uma classe para adicionar estilos a um elemento</a:t>
            </a:r>
          </a:p>
          <a:p>
            <a:r>
              <a:rPr lang="pt-BR" dirty="0" smtClean="0"/>
              <a:t>Crie uma classe texto negrito no arquivo </a:t>
            </a:r>
            <a:r>
              <a:rPr lang="pt-BR" dirty="0" err="1" smtClean="0"/>
              <a:t>css</a:t>
            </a:r>
            <a:r>
              <a:rPr lang="pt-BR" dirty="0" smtClean="0"/>
              <a:t> </a:t>
            </a:r>
          </a:p>
          <a:p>
            <a:r>
              <a:rPr lang="pt-BR" dirty="0" smtClean="0"/>
              <a:t>Adicione a classe </a:t>
            </a:r>
            <a:r>
              <a:rPr lang="pt-BR" dirty="0"/>
              <a:t>texto-negrito </a:t>
            </a:r>
            <a:r>
              <a:rPr lang="pt-BR" dirty="0" smtClean="0"/>
              <a:t>juntamente com a classe texto-customizado, separando por um espaço, na </a:t>
            </a:r>
            <a:r>
              <a:rPr lang="pt-BR" dirty="0" err="1" smtClean="0"/>
              <a:t>tag</a:t>
            </a:r>
            <a:r>
              <a:rPr lang="pt-BR" dirty="0" smtClean="0"/>
              <a:t> &lt;p&gt; dentro </a:t>
            </a:r>
            <a:r>
              <a:rPr lang="pt-BR" dirty="0"/>
              <a:t>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section</a:t>
            </a:r>
            <a:r>
              <a:rPr lang="pt-BR" dirty="0"/>
              <a:t> id="corpo-pagina</a:t>
            </a:r>
            <a:r>
              <a:rPr lang="pt-BR" dirty="0" smtClean="0"/>
              <a:t>"&gt;</a:t>
            </a:r>
          </a:p>
          <a:p>
            <a:r>
              <a:rPr lang="en-US" dirty="0"/>
              <a:t>Salve e </a:t>
            </a:r>
            <a:r>
              <a:rPr lang="en-US" dirty="0" err="1"/>
              <a:t>atualize</a:t>
            </a:r>
            <a:r>
              <a:rPr lang="en-US" dirty="0"/>
              <a:t> a </a:t>
            </a:r>
            <a:r>
              <a:rPr lang="en-US" dirty="0" err="1"/>
              <a:t>página</a:t>
            </a:r>
            <a:r>
              <a:rPr lang="en-US" dirty="0"/>
              <a:t> …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41" y="4718733"/>
            <a:ext cx="1943100" cy="11906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49" y="4827373"/>
            <a:ext cx="8062479" cy="6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Chegamos ao </a:t>
            </a:r>
            <a:r>
              <a:rPr lang="pt-BR" dirty="0" err="1" smtClean="0"/>
              <a:t>Bootstrap</a:t>
            </a:r>
            <a:r>
              <a:rPr lang="pt-BR" dirty="0" smtClean="0"/>
              <a:t>!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378" y="2331308"/>
            <a:ext cx="3028346" cy="43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Mas afinal, o que é </a:t>
            </a:r>
            <a:r>
              <a:rPr lang="pt-BR" dirty="0" err="1" smtClean="0"/>
              <a:t>Bootstrap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1028" name="Picture 4" descr="Resultado de imagem para face memes pergu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381" y="2712393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919690" y="3108386"/>
            <a:ext cx="5499229" cy="3665495"/>
          </a:xfrm>
        </p:spPr>
        <p:txBody>
          <a:bodyPr>
            <a:normAutofit/>
          </a:bodyPr>
          <a:lstStyle/>
          <a:p>
            <a:r>
              <a:rPr lang="pt-BR" dirty="0" smtClean="0"/>
              <a:t>Desenvolvido no </a:t>
            </a:r>
            <a:r>
              <a:rPr lang="pt-BR" dirty="0" err="1"/>
              <a:t>Twitter</a:t>
            </a:r>
            <a:endParaRPr lang="pt-BR" dirty="0" smtClean="0"/>
          </a:p>
          <a:p>
            <a:r>
              <a:rPr lang="pt-BR" dirty="0" smtClean="0"/>
              <a:t>Framework front-</a:t>
            </a:r>
            <a:r>
              <a:rPr lang="pt-BR" dirty="0" err="1" smtClean="0"/>
              <a:t>end</a:t>
            </a:r>
            <a:endParaRPr lang="pt-BR" dirty="0"/>
          </a:p>
          <a:p>
            <a:r>
              <a:rPr lang="pt-BR" dirty="0" smtClean="0"/>
              <a:t>Open </a:t>
            </a:r>
            <a:r>
              <a:rPr lang="pt-BR" dirty="0" err="1"/>
              <a:t>source</a:t>
            </a:r>
            <a:endParaRPr lang="pt-BR" dirty="0"/>
          </a:p>
          <a:p>
            <a:r>
              <a:rPr lang="pt-BR" dirty="0" smtClean="0"/>
              <a:t>Utilizado pela maioria dos sites hoje em dia</a:t>
            </a:r>
          </a:p>
          <a:p>
            <a:r>
              <a:rPr lang="pt-BR" dirty="0" smtClean="0"/>
              <a:t>Em 2012 virou </a:t>
            </a:r>
            <a:r>
              <a:rPr lang="pt-BR" dirty="0"/>
              <a:t>o projeto mais popular de desenvolvimento </a:t>
            </a:r>
            <a:r>
              <a:rPr lang="pt-BR" dirty="0" smtClean="0"/>
              <a:t>GitHub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53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</a:t>
            </a:r>
            <a:r>
              <a:rPr lang="pt-BR" dirty="0" smtClean="0"/>
              <a:t> porque devo utilizá-lo?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2533907"/>
            <a:ext cx="5040396" cy="3578569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6104238" y="3120252"/>
            <a:ext cx="5499229" cy="3665495"/>
          </a:xfrm>
        </p:spPr>
        <p:txBody>
          <a:bodyPr>
            <a:normAutofit/>
          </a:bodyPr>
          <a:lstStyle/>
          <a:p>
            <a:r>
              <a:rPr lang="pt-BR" dirty="0" smtClean="0"/>
              <a:t>Possui </a:t>
            </a:r>
            <a:r>
              <a:rPr lang="pt-BR" dirty="0"/>
              <a:t>documentação detalhada (http://getbootstrap.com.br/);</a:t>
            </a:r>
          </a:p>
          <a:p>
            <a:r>
              <a:rPr lang="pt-BR" dirty="0" smtClean="0"/>
              <a:t>Layouts </a:t>
            </a:r>
            <a:r>
              <a:rPr lang="pt-BR" dirty="0"/>
              <a:t>responsivos (Mobile primeiro);</a:t>
            </a:r>
            <a:endParaRPr lang="pt-BR" dirty="0" smtClean="0"/>
          </a:p>
          <a:p>
            <a:r>
              <a:rPr lang="pt-BR" dirty="0" smtClean="0"/>
              <a:t>Componentes </a:t>
            </a:r>
            <a:r>
              <a:rPr lang="pt-BR" dirty="0"/>
              <a:t>suficientes para o </a:t>
            </a:r>
            <a:r>
              <a:rPr lang="pt-BR" dirty="0" smtClean="0"/>
              <a:t>desenvolvimento;</a:t>
            </a:r>
          </a:p>
          <a:p>
            <a:r>
              <a:rPr lang="pt-BR" dirty="0" smtClean="0"/>
              <a:t>Criação </a:t>
            </a:r>
            <a:r>
              <a:rPr lang="pt-BR" dirty="0"/>
              <a:t>e edição de </a:t>
            </a:r>
            <a:r>
              <a:rPr lang="pt-BR" dirty="0" smtClean="0"/>
              <a:t>layouts padronizados;</a:t>
            </a:r>
            <a:endParaRPr lang="pt-BR" dirty="0"/>
          </a:p>
          <a:p>
            <a:r>
              <a:rPr lang="pt-BR" dirty="0"/>
              <a:t>Funciona em todos os navegadores atuais (Chrome, Safari, Firefox, IE, Opera).</a:t>
            </a:r>
          </a:p>
        </p:txBody>
      </p:sp>
    </p:spTree>
    <p:extLst>
      <p:ext uri="{BB962C8B-B14F-4D97-AF65-F5344CB8AC3E}">
        <p14:creationId xmlns:p14="http://schemas.microsoft.com/office/powerpoint/2010/main" val="37576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		Algumas desvantagens 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9157" y="3517900"/>
            <a:ext cx="5499229" cy="3416300"/>
          </a:xfrm>
        </p:spPr>
        <p:txBody>
          <a:bodyPr/>
          <a:lstStyle/>
          <a:p>
            <a:r>
              <a:rPr lang="pt-BR" dirty="0"/>
              <a:t>Tema padrão e comum do </a:t>
            </a:r>
            <a:r>
              <a:rPr lang="pt-BR" dirty="0" err="1" smtClean="0"/>
              <a:t>Bootstrap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Padrões </a:t>
            </a:r>
            <a:r>
              <a:rPr lang="pt-BR" dirty="0"/>
              <a:t>de desenvolvimento </a:t>
            </a:r>
            <a:r>
              <a:rPr lang="pt-BR" dirty="0" err="1" smtClean="0"/>
              <a:t>Bootstrap</a:t>
            </a:r>
            <a:r>
              <a:rPr lang="pt-BR" dirty="0"/>
              <a:t>.</a:t>
            </a:r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49" y="2659914"/>
            <a:ext cx="3156218" cy="343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1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Let’s</a:t>
            </a:r>
            <a:r>
              <a:rPr lang="pt-BR" dirty="0" smtClean="0"/>
              <a:t> </a:t>
            </a:r>
            <a:r>
              <a:rPr lang="pt-BR" dirty="0" err="1" smtClean="0"/>
              <a:t>Code</a:t>
            </a:r>
            <a:r>
              <a:rPr lang="pt-BR" dirty="0" smtClean="0"/>
              <a:t>!!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984" y="2652927"/>
            <a:ext cx="517974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8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Primeiros passos com </a:t>
            </a:r>
            <a:r>
              <a:rPr lang="pt-BR" dirty="0" err="1" smtClean="0"/>
              <a:t>Bootstrap</a:t>
            </a:r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2529017" y="2603318"/>
            <a:ext cx="6944496" cy="733006"/>
          </a:xfrm>
        </p:spPr>
        <p:txBody>
          <a:bodyPr>
            <a:normAutofit/>
          </a:bodyPr>
          <a:lstStyle/>
          <a:p>
            <a:r>
              <a:rPr lang="pt-BR" dirty="0" smtClean="0"/>
              <a:t>Altere a </a:t>
            </a:r>
            <a:r>
              <a:rPr lang="pt-BR" dirty="0" err="1" smtClean="0"/>
              <a:t>tag</a:t>
            </a:r>
            <a:r>
              <a:rPr lang="pt-BR" dirty="0" smtClean="0"/>
              <a:t> &lt;</a:t>
            </a:r>
            <a:r>
              <a:rPr lang="pt-BR" dirty="0" err="1" smtClean="0"/>
              <a:t>head</a:t>
            </a:r>
            <a:r>
              <a:rPr lang="pt-BR" dirty="0" smtClean="0"/>
              <a:t>&gt; para que fique desta maneira: 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8" y="3773057"/>
            <a:ext cx="10736507" cy="16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Mas o que é HTML?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4" y="2721206"/>
            <a:ext cx="5072851" cy="3416300"/>
          </a:xfrm>
        </p:spPr>
        <p:txBody>
          <a:bodyPr/>
          <a:lstStyle/>
          <a:p>
            <a:r>
              <a:rPr lang="pt-BR" dirty="0"/>
              <a:t>Hypertext </a:t>
            </a:r>
            <a:r>
              <a:rPr lang="pt-BR" dirty="0" err="1"/>
              <a:t>Markup</a:t>
            </a:r>
            <a:r>
              <a:rPr lang="pt-BR" dirty="0"/>
              <a:t> </a:t>
            </a:r>
            <a:r>
              <a:rPr lang="pt-BR" dirty="0" err="1" smtClean="0"/>
              <a:t>Language</a:t>
            </a:r>
            <a:endParaRPr lang="pt-BR" dirty="0" smtClean="0"/>
          </a:p>
          <a:p>
            <a:r>
              <a:rPr lang="pt-BR" dirty="0" smtClean="0"/>
              <a:t>Linguagem baseada em marcação </a:t>
            </a:r>
          </a:p>
          <a:p>
            <a:r>
              <a:rPr lang="pt-BR" dirty="0" smtClean="0"/>
              <a:t>Marcações são chamadas de TAGS</a:t>
            </a:r>
          </a:p>
          <a:p>
            <a:r>
              <a:rPr lang="pt-BR" dirty="0" smtClean="0"/>
              <a:t>Há também os atributos das TAGS</a:t>
            </a:r>
            <a:endParaRPr lang="pt-BR" dirty="0"/>
          </a:p>
          <a:p>
            <a:r>
              <a:rPr lang="pt-BR" dirty="0" smtClean="0"/>
              <a:t>Indexação de sites de pesquisa</a:t>
            </a:r>
          </a:p>
          <a:p>
            <a:r>
              <a:rPr lang="pt-BR" dirty="0" smtClean="0"/>
              <a:t>Extensão .</a:t>
            </a:r>
            <a:r>
              <a:rPr lang="pt-BR" dirty="0" err="1" smtClean="0"/>
              <a:t>html</a:t>
            </a:r>
            <a:r>
              <a:rPr lang="pt-BR" dirty="0" smtClean="0"/>
              <a:t> nos arquivos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34" y="5842231"/>
            <a:ext cx="3733800" cy="2952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34" y="5546957"/>
            <a:ext cx="4238625" cy="8858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62" y="2373253"/>
            <a:ext cx="3975871" cy="26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Primeiros passos com </a:t>
            </a:r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49442" y="2883586"/>
            <a:ext cx="7585392" cy="428024"/>
          </a:xfrm>
        </p:spPr>
        <p:txBody>
          <a:bodyPr/>
          <a:lstStyle/>
          <a:p>
            <a:r>
              <a:rPr lang="pt-BR" dirty="0"/>
              <a:t>Altere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smtClean="0"/>
              <a:t>&lt;</a:t>
            </a:r>
            <a:r>
              <a:rPr lang="pt-BR" dirty="0" err="1" smtClean="0"/>
              <a:t>body</a:t>
            </a:r>
            <a:r>
              <a:rPr lang="pt-BR" dirty="0" smtClean="0"/>
              <a:t>&gt; </a:t>
            </a:r>
            <a:r>
              <a:rPr lang="pt-BR" dirty="0"/>
              <a:t>para que fique desta maneira: </a:t>
            </a:r>
          </a:p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349442" y="5805359"/>
            <a:ext cx="7585392" cy="428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Salve e atualize a página ...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67" y="3514210"/>
            <a:ext cx="7593067" cy="17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.container X .container-</a:t>
            </a:r>
            <a:r>
              <a:rPr lang="pt-BR" dirty="0" err="1" smtClean="0"/>
              <a:t>fluid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51833" y="2718831"/>
            <a:ext cx="8953701" cy="3416300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Bootstrap</a:t>
            </a:r>
            <a:r>
              <a:rPr lang="pt-BR" dirty="0"/>
              <a:t> </a:t>
            </a:r>
            <a:r>
              <a:rPr lang="pt-BR" dirty="0" smtClean="0"/>
              <a:t>requer </a:t>
            </a:r>
            <a:r>
              <a:rPr lang="pt-BR" dirty="0"/>
              <a:t>um elemento </a:t>
            </a:r>
            <a:r>
              <a:rPr lang="pt-BR" dirty="0" smtClean="0"/>
              <a:t>container para </a:t>
            </a:r>
            <a:r>
              <a:rPr lang="pt-BR" dirty="0"/>
              <a:t>envolver o conteúdo do site</a:t>
            </a:r>
            <a:r>
              <a:rPr lang="pt-BR" dirty="0" smtClean="0"/>
              <a:t>.</a:t>
            </a:r>
          </a:p>
          <a:p>
            <a:r>
              <a:rPr lang="pt-BR" dirty="0" smtClean="0"/>
              <a:t>Há duas classes que devem ser escolhidos conforme seu layout.</a:t>
            </a:r>
            <a:endParaRPr lang="pt-BR" dirty="0"/>
          </a:p>
          <a:p>
            <a:r>
              <a:rPr lang="pt-BR" dirty="0" smtClean="0"/>
              <a:t>A classe .container prove um tamanho fixo.</a:t>
            </a:r>
          </a:p>
          <a:p>
            <a:r>
              <a:rPr lang="pt-BR" dirty="0"/>
              <a:t>A classe .container-</a:t>
            </a:r>
            <a:r>
              <a:rPr lang="pt-BR" dirty="0" err="1"/>
              <a:t>fluid</a:t>
            </a:r>
            <a:r>
              <a:rPr lang="pt-BR" dirty="0"/>
              <a:t> prove </a:t>
            </a:r>
            <a:r>
              <a:rPr lang="en-US" dirty="0"/>
              <a:t>full width container, spanning the entire width of the viewport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53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Na prática...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03" y="2630575"/>
            <a:ext cx="3750570" cy="229747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5213228"/>
            <a:ext cx="10431863" cy="132951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680" y="2778856"/>
            <a:ext cx="5974464" cy="21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Criação da header da página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84005" y="2425455"/>
            <a:ext cx="8516266" cy="625733"/>
          </a:xfrm>
        </p:spPr>
        <p:txBody>
          <a:bodyPr>
            <a:normAutofit/>
          </a:bodyPr>
          <a:lstStyle/>
          <a:p>
            <a:r>
              <a:rPr lang="pt-BR" dirty="0"/>
              <a:t>Altere </a:t>
            </a:r>
            <a:r>
              <a:rPr lang="pt-BR" dirty="0" smtClean="0"/>
              <a:t>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smtClean="0"/>
              <a:t>&lt;</a:t>
            </a:r>
            <a:r>
              <a:rPr lang="pt-BR" dirty="0" err="1" smtClean="0"/>
              <a:t>body</a:t>
            </a:r>
            <a:r>
              <a:rPr lang="pt-BR" dirty="0" smtClean="0"/>
              <a:t>&gt;, adicione a parte do código que esta amarela:</a:t>
            </a:r>
            <a:endParaRPr lang="pt-BR" dirty="0"/>
          </a:p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349442" y="6075005"/>
            <a:ext cx="7585392" cy="428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Salve e atualize a página ...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98" y="2834972"/>
            <a:ext cx="6040266" cy="306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5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.</a:t>
            </a:r>
            <a:r>
              <a:rPr lang="en-US" dirty="0" err="1" smtClean="0"/>
              <a:t>jumbotron</a:t>
            </a:r>
            <a:r>
              <a:rPr lang="en-US" dirty="0" smtClean="0"/>
              <a:t> X .</a:t>
            </a:r>
            <a:r>
              <a:rPr lang="pt-BR" dirty="0" err="1" smtClean="0"/>
              <a:t>page</a:t>
            </a:r>
            <a:r>
              <a:rPr lang="pt-BR" dirty="0" smtClean="0"/>
              <a:t>-header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2" y="4991389"/>
            <a:ext cx="5773952" cy="120090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8" y="4870378"/>
            <a:ext cx="5184389" cy="13219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82" y="3066407"/>
            <a:ext cx="5753019" cy="15382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49" y="3066460"/>
            <a:ext cx="5130135" cy="15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Bootstrap</a:t>
            </a:r>
            <a:r>
              <a:rPr lang="pt-BR" dirty="0"/>
              <a:t> </a:t>
            </a:r>
            <a:r>
              <a:rPr lang="pt-BR" dirty="0" smtClean="0"/>
              <a:t>Grids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6279" y="2360462"/>
            <a:ext cx="6360640" cy="21673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Possui no máximo até 12 colunas</a:t>
            </a:r>
          </a:p>
          <a:p>
            <a:r>
              <a:rPr lang="pt-BR" dirty="0" smtClean="0"/>
              <a:t>Podem ser agrupadas</a:t>
            </a:r>
          </a:p>
          <a:p>
            <a:r>
              <a:rPr lang="pt-BR" dirty="0" smtClean="0"/>
              <a:t>É responsivo</a:t>
            </a:r>
          </a:p>
          <a:p>
            <a:r>
              <a:rPr lang="pt-BR" dirty="0" err="1"/>
              <a:t>xs</a:t>
            </a:r>
            <a:r>
              <a:rPr lang="pt-BR" dirty="0"/>
              <a:t> </a:t>
            </a:r>
            <a:r>
              <a:rPr lang="pt-BR" dirty="0" smtClean="0"/>
              <a:t>(para </a:t>
            </a:r>
            <a:r>
              <a:rPr lang="pt-BR" dirty="0" err="1" smtClean="0"/>
              <a:t>phones</a:t>
            </a:r>
            <a:r>
              <a:rPr lang="pt-BR" dirty="0" smtClean="0"/>
              <a:t> com &lt;768px</a:t>
            </a:r>
            <a:r>
              <a:rPr lang="pt-BR" dirty="0"/>
              <a:t>), </a:t>
            </a:r>
            <a:r>
              <a:rPr lang="pt-BR" dirty="0" err="1" smtClean="0"/>
              <a:t>sm</a:t>
            </a:r>
            <a:r>
              <a:rPr lang="pt-BR" dirty="0" smtClean="0"/>
              <a:t> (para </a:t>
            </a:r>
            <a:r>
              <a:rPr lang="pt-BR" dirty="0" err="1" smtClean="0"/>
              <a:t>tablets</a:t>
            </a:r>
            <a:r>
              <a:rPr lang="pt-BR" dirty="0"/>
              <a:t> </a:t>
            </a:r>
            <a:r>
              <a:rPr lang="pt-BR" dirty="0" smtClean="0"/>
              <a:t>com &gt;=</a:t>
            </a:r>
            <a:r>
              <a:rPr lang="pt-BR" dirty="0"/>
              <a:t>768px), </a:t>
            </a:r>
            <a:r>
              <a:rPr lang="pt-BR" dirty="0" err="1" smtClean="0"/>
              <a:t>md</a:t>
            </a:r>
            <a:r>
              <a:rPr lang="pt-BR" dirty="0" smtClean="0"/>
              <a:t> (para desktops </a:t>
            </a:r>
            <a:r>
              <a:rPr lang="pt-BR" dirty="0"/>
              <a:t>com &gt;=992px) </a:t>
            </a:r>
            <a:r>
              <a:rPr lang="pt-BR" dirty="0" smtClean="0"/>
              <a:t>e </a:t>
            </a:r>
            <a:r>
              <a:rPr lang="pt-BR" dirty="0" err="1" smtClean="0"/>
              <a:t>lg</a:t>
            </a:r>
            <a:r>
              <a:rPr lang="pt-BR" dirty="0" smtClean="0"/>
              <a:t> (para </a:t>
            </a:r>
            <a:r>
              <a:rPr lang="pt-BR" dirty="0" err="1"/>
              <a:t>larger</a:t>
            </a:r>
            <a:r>
              <a:rPr lang="pt-BR" dirty="0"/>
              <a:t> desktops com &gt;=1200px)</a:t>
            </a:r>
            <a:endParaRPr lang="pt-BR" dirty="0" smtClean="0"/>
          </a:p>
          <a:p>
            <a:r>
              <a:rPr lang="pt-BR" dirty="0" smtClean="0"/>
              <a:t>Abaixo segue uma imagem representando algumas divisões: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31" y="4626630"/>
            <a:ext cx="4655406" cy="1994360"/>
          </a:xfrm>
          <a:prstGeom prst="rect">
            <a:avLst/>
          </a:prstGeom>
        </p:spPr>
      </p:pic>
      <p:pic>
        <p:nvPicPr>
          <p:cNvPr id="1026" name="Picture 2" descr="Resultado de imagem para gif nazaré matematic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196" y="3049290"/>
            <a:ext cx="3136264" cy="20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9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Na prática 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11" y="2406920"/>
            <a:ext cx="1983127" cy="17028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5" y="2938285"/>
            <a:ext cx="6357840" cy="33333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086" y="4326751"/>
            <a:ext cx="5052881" cy="22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Adicionando imagens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582" y="2936095"/>
            <a:ext cx="7646023" cy="2912770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46103" y="3105479"/>
            <a:ext cx="3930479" cy="239277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Adicione uma pasta </a:t>
            </a:r>
            <a:r>
              <a:rPr lang="pt-BR" dirty="0" err="1" smtClean="0"/>
              <a:t>img</a:t>
            </a:r>
            <a:r>
              <a:rPr lang="pt-BR" dirty="0" smtClean="0"/>
              <a:t> a pasta do site </a:t>
            </a:r>
          </a:p>
          <a:p>
            <a:r>
              <a:rPr lang="pt-BR" dirty="0" smtClean="0"/>
              <a:t>Procure uma imagem e salve dentro da pasta </a:t>
            </a:r>
            <a:r>
              <a:rPr lang="pt-BR" dirty="0" err="1" smtClean="0"/>
              <a:t>img</a:t>
            </a:r>
            <a:r>
              <a:rPr lang="pt-BR" dirty="0" smtClean="0"/>
              <a:t> como “imagem.jpg”</a:t>
            </a:r>
          </a:p>
          <a:p>
            <a:r>
              <a:rPr lang="pt-BR" dirty="0" smtClean="0"/>
              <a:t>Adicione as </a:t>
            </a:r>
            <a:r>
              <a:rPr lang="pt-BR" dirty="0" err="1" smtClean="0"/>
              <a:t>tags</a:t>
            </a:r>
            <a:r>
              <a:rPr lang="pt-BR" dirty="0" smtClean="0"/>
              <a:t> de imagens dentro das colunas</a:t>
            </a:r>
          </a:p>
          <a:p>
            <a:r>
              <a:rPr lang="pt-BR" dirty="0" smtClean="0"/>
              <a:t>Cada imagem tem uma classe para mudar o contorno</a:t>
            </a:r>
          </a:p>
          <a:p>
            <a:r>
              <a:rPr lang="pt-BR" dirty="0"/>
              <a:t>Salve e atualize a página ...</a:t>
            </a:r>
          </a:p>
          <a:p>
            <a:endParaRPr lang="pt-BR" u="sng" dirty="0" smtClean="0"/>
          </a:p>
        </p:txBody>
      </p:sp>
    </p:spTree>
    <p:extLst>
      <p:ext uri="{BB962C8B-B14F-4D97-AF65-F5344CB8AC3E}">
        <p14:creationId xmlns:p14="http://schemas.microsoft.com/office/powerpoint/2010/main" val="6155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Na prática 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84" y="5154405"/>
            <a:ext cx="2402874" cy="13358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52" y="2641217"/>
            <a:ext cx="3677454" cy="251318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5" y="2641217"/>
            <a:ext cx="7831481" cy="38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Mais um exemplo ...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7" y="2298357"/>
            <a:ext cx="6351541" cy="43578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173" y="4546270"/>
            <a:ext cx="3682146" cy="21099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21" y="2298357"/>
            <a:ext cx="2171496" cy="19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 de página HTML</a:t>
            </a:r>
            <a:endParaRPr lang="pt-BR" dirty="0"/>
          </a:p>
        </p:txBody>
      </p:sp>
      <p:pic>
        <p:nvPicPr>
          <p:cNvPr id="1026" name="Picture 2" descr="Resultado de imagem para meme duvi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85" y="3229232"/>
            <a:ext cx="3679484" cy="20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97" y="2726725"/>
            <a:ext cx="6961745" cy="35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Adicionando o </a:t>
            </a:r>
            <a:r>
              <a:rPr lang="pt-BR" dirty="0" err="1" smtClean="0"/>
              <a:t>footer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525656" y="2718301"/>
            <a:ext cx="9521285" cy="17548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Adicione a </a:t>
            </a:r>
            <a:r>
              <a:rPr lang="pt-BR" dirty="0" err="1" smtClean="0"/>
              <a:t>tag</a:t>
            </a:r>
            <a:r>
              <a:rPr lang="pt-BR" dirty="0" smtClean="0"/>
              <a:t> &lt;</a:t>
            </a:r>
            <a:r>
              <a:rPr lang="pt-BR" dirty="0" err="1" smtClean="0"/>
              <a:t>footer</a:t>
            </a:r>
            <a:r>
              <a:rPr lang="pt-BR" dirty="0" smtClean="0"/>
              <a:t>&gt; logo após a </a:t>
            </a:r>
            <a:r>
              <a:rPr lang="pt-BR" dirty="0" err="1" smtClean="0"/>
              <a:t>tag</a:t>
            </a:r>
            <a:r>
              <a:rPr lang="pt-BR" dirty="0"/>
              <a:t> &lt;</a:t>
            </a:r>
            <a:r>
              <a:rPr lang="pt-BR" dirty="0" err="1"/>
              <a:t>section</a:t>
            </a:r>
            <a:r>
              <a:rPr lang="pt-BR" dirty="0"/>
              <a:t> id="corpo-pagina</a:t>
            </a:r>
            <a:r>
              <a:rPr lang="pt-BR" dirty="0" smtClean="0"/>
              <a:t>"&gt;</a:t>
            </a:r>
          </a:p>
          <a:p>
            <a:r>
              <a:rPr lang="pt-BR" dirty="0" smtClean="0"/>
              <a:t>Iremos customizar o </a:t>
            </a:r>
            <a:r>
              <a:rPr lang="pt-BR" dirty="0" err="1" smtClean="0"/>
              <a:t>footer</a:t>
            </a:r>
            <a:r>
              <a:rPr lang="pt-BR" dirty="0" smtClean="0"/>
              <a:t> com as </a:t>
            </a:r>
            <a:r>
              <a:rPr lang="pt-BR" dirty="0"/>
              <a:t>classes </a:t>
            </a:r>
            <a:r>
              <a:rPr lang="pt-BR" dirty="0" err="1" smtClean="0"/>
              <a:t>rodape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smtClean="0"/>
              <a:t>texto-</a:t>
            </a:r>
            <a:r>
              <a:rPr lang="pt-BR" dirty="0" err="1" smtClean="0"/>
              <a:t>rodape</a:t>
            </a:r>
            <a:r>
              <a:rPr lang="pt-BR" dirty="0" smtClean="0"/>
              <a:t>.</a:t>
            </a:r>
          </a:p>
          <a:p>
            <a:r>
              <a:rPr lang="pt-BR" dirty="0" smtClean="0"/>
              <a:t>Adicione estilos para as classes no arquivo </a:t>
            </a:r>
            <a:r>
              <a:rPr lang="pt-BR" dirty="0" err="1" smtClean="0"/>
              <a:t>css</a:t>
            </a:r>
            <a:r>
              <a:rPr lang="pt-BR" dirty="0" smtClean="0"/>
              <a:t>.</a:t>
            </a:r>
          </a:p>
          <a:p>
            <a:r>
              <a:rPr lang="pt-BR" dirty="0" smtClean="0"/>
              <a:t>Salve e atualize a página ...</a:t>
            </a:r>
          </a:p>
          <a:p>
            <a:endParaRPr lang="pt-BR" u="sng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2" y="5053406"/>
            <a:ext cx="6979028" cy="6471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924" y="4291145"/>
            <a:ext cx="38290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Na prática ...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579" y="2381966"/>
            <a:ext cx="3278659" cy="254082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5" y="2267731"/>
            <a:ext cx="4999743" cy="4437869"/>
          </a:xfrm>
          <a:prstGeom prst="rect">
            <a:avLst/>
          </a:prstGeom>
        </p:spPr>
      </p:pic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34" y="4997435"/>
            <a:ext cx="1708165" cy="170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Sobrepondo alguns estilos do 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1836" y="3270765"/>
            <a:ext cx="4413824" cy="4102100"/>
          </a:xfrm>
        </p:spPr>
        <p:txBody>
          <a:bodyPr/>
          <a:lstStyle/>
          <a:p>
            <a:r>
              <a:rPr lang="pt-BR" dirty="0" smtClean="0"/>
              <a:t>Customize os componentes do </a:t>
            </a:r>
            <a:r>
              <a:rPr lang="pt-BR" dirty="0" err="1" smtClean="0"/>
              <a:t>css</a:t>
            </a:r>
            <a:r>
              <a:rPr lang="pt-BR" dirty="0"/>
              <a:t> </a:t>
            </a:r>
            <a:r>
              <a:rPr lang="pt-BR" dirty="0" smtClean="0"/>
              <a:t>da sua maneira</a:t>
            </a:r>
          </a:p>
          <a:p>
            <a:r>
              <a:rPr lang="pt-BR" dirty="0" smtClean="0"/>
              <a:t>Reescreva a classe . </a:t>
            </a:r>
            <a:r>
              <a:rPr lang="en-US" dirty="0" err="1"/>
              <a:t>jumbotron</a:t>
            </a:r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arquivo</a:t>
            </a:r>
            <a:r>
              <a:rPr lang="en-US" dirty="0" smtClean="0"/>
              <a:t> </a:t>
            </a:r>
            <a:r>
              <a:rPr lang="en-US" dirty="0" err="1" smtClean="0"/>
              <a:t>css</a:t>
            </a:r>
            <a:r>
              <a:rPr lang="en-US" dirty="0" smtClean="0"/>
              <a:t> styles.css</a:t>
            </a:r>
            <a:endParaRPr lang="pt-BR" dirty="0" smtClean="0"/>
          </a:p>
          <a:p>
            <a:r>
              <a:rPr lang="pt-BR" dirty="0" smtClean="0"/>
              <a:t>Salve e atualize a página 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52" y="3356531"/>
            <a:ext cx="3866221" cy="15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Resultado Final da Oficina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709603"/>
            <a:ext cx="3423882" cy="304040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65" y="2460894"/>
            <a:ext cx="5271959" cy="42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Finalizando 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83935" y="3786894"/>
            <a:ext cx="6018595" cy="12768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 smtClean="0"/>
              <a:t>Obrigada a todos e todas que compareceram! </a:t>
            </a:r>
          </a:p>
          <a:p>
            <a:pPr marL="0" indent="0" algn="ctr">
              <a:buNone/>
            </a:pPr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2" y="2537253"/>
            <a:ext cx="5277283" cy="377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Atributo </a:t>
            </a:r>
            <a:r>
              <a:rPr lang="pt-BR" dirty="0" err="1" smtClean="0"/>
              <a:t>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8965" y="3287241"/>
            <a:ext cx="4973997" cy="3416300"/>
          </a:xfrm>
        </p:spPr>
        <p:txBody>
          <a:bodyPr/>
          <a:lstStyle/>
          <a:p>
            <a:r>
              <a:rPr lang="en-US" dirty="0" smtClean="0"/>
              <a:t>A tag &lt;style&gt; é </a:t>
            </a:r>
            <a:r>
              <a:rPr lang="en-US" dirty="0" err="1" smtClean="0"/>
              <a:t>utilizada</a:t>
            </a:r>
            <a:r>
              <a:rPr lang="en-US" dirty="0" smtClean="0"/>
              <a:t> para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de um element do </a:t>
            </a:r>
            <a:r>
              <a:rPr lang="en-US" dirty="0" err="1" smtClean="0"/>
              <a:t>css</a:t>
            </a:r>
            <a:endParaRPr lang="en-US" dirty="0" smtClean="0"/>
          </a:p>
          <a:p>
            <a:r>
              <a:rPr lang="en-US" dirty="0" err="1" smtClean="0"/>
              <a:t>Adicione</a:t>
            </a:r>
            <a:r>
              <a:rPr lang="en-US" dirty="0" smtClean="0"/>
              <a:t> a tag </a:t>
            </a:r>
            <a:r>
              <a:rPr lang="en-US" dirty="0"/>
              <a:t>&lt;style&gt; </a:t>
            </a:r>
            <a:r>
              <a:rPr lang="en-US" dirty="0" smtClean="0"/>
              <a:t>com </a:t>
            </a:r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customizaçõs</a:t>
            </a:r>
            <a:r>
              <a:rPr lang="en-US" dirty="0" smtClean="0"/>
              <a:t> para </a:t>
            </a:r>
            <a:r>
              <a:rPr lang="en-US" dirty="0" err="1" smtClean="0"/>
              <a:t>ver</a:t>
            </a:r>
            <a:r>
              <a:rPr lang="en-US" dirty="0" smtClean="0"/>
              <a:t> a </a:t>
            </a:r>
            <a:r>
              <a:rPr lang="en-US" dirty="0" err="1" smtClean="0"/>
              <a:t>diferença</a:t>
            </a:r>
            <a:endParaRPr lang="en-US" dirty="0" smtClean="0"/>
          </a:p>
          <a:p>
            <a:r>
              <a:rPr lang="en-US" dirty="0" smtClean="0"/>
              <a:t>Salve e </a:t>
            </a:r>
            <a:r>
              <a:rPr lang="en-US" dirty="0" err="1" smtClean="0"/>
              <a:t>atualize</a:t>
            </a:r>
            <a:r>
              <a:rPr lang="en-US" dirty="0" smtClean="0"/>
              <a:t> a </a:t>
            </a:r>
            <a:r>
              <a:rPr lang="en-US" dirty="0" err="1" smtClean="0"/>
              <a:t>página</a:t>
            </a:r>
            <a:r>
              <a:rPr lang="en-US" dirty="0" smtClean="0"/>
              <a:t> …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260" y="4468781"/>
            <a:ext cx="5190868" cy="52661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94" y="3896841"/>
            <a:ext cx="3733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2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Dúvidas?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334" y="2487442"/>
            <a:ext cx="4006423" cy="39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Começando com o 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2830" y="2786380"/>
            <a:ext cx="8825659" cy="3416300"/>
          </a:xfrm>
        </p:spPr>
        <p:txBody>
          <a:bodyPr/>
          <a:lstStyle/>
          <a:p>
            <a:r>
              <a:rPr lang="pt-BR" dirty="0" err="1"/>
              <a:t>Cascading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 smtClean="0"/>
              <a:t>Sheets</a:t>
            </a:r>
            <a:endParaRPr lang="pt-BR" dirty="0" smtClean="0"/>
          </a:p>
          <a:p>
            <a:r>
              <a:rPr lang="pt-BR" dirty="0"/>
              <a:t>F</a:t>
            </a:r>
            <a:r>
              <a:rPr lang="pt-BR" dirty="0" smtClean="0"/>
              <a:t>unções </a:t>
            </a:r>
            <a:r>
              <a:rPr lang="pt-BR" dirty="0"/>
              <a:t>de apresentação dos </a:t>
            </a:r>
            <a:r>
              <a:rPr lang="pt-BR" dirty="0" smtClean="0"/>
              <a:t>elementos </a:t>
            </a:r>
          </a:p>
          <a:p>
            <a:r>
              <a:rPr lang="pt-BR" dirty="0" smtClean="0"/>
              <a:t>Maior precisão no controle do layout</a:t>
            </a:r>
          </a:p>
          <a:p>
            <a:r>
              <a:rPr lang="pt-BR" dirty="0" smtClean="0"/>
              <a:t>Reaproveitamento do layout</a:t>
            </a:r>
          </a:p>
          <a:p>
            <a:r>
              <a:rPr lang="pt-BR" dirty="0" smtClean="0"/>
              <a:t>HTML Limpo e simples de </a:t>
            </a:r>
            <a:r>
              <a:rPr lang="pt-BR" dirty="0" smtClean="0"/>
              <a:t>visualizar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66" y="2469163"/>
            <a:ext cx="31432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 de ID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603500"/>
            <a:ext cx="4578580" cy="2899376"/>
          </a:xfrm>
        </p:spPr>
        <p:txBody>
          <a:bodyPr/>
          <a:lstStyle/>
          <a:p>
            <a:r>
              <a:rPr lang="pt-BR" dirty="0" smtClean="0"/>
              <a:t>Exemplo de ID chamado na página</a:t>
            </a:r>
          </a:p>
          <a:p>
            <a:r>
              <a:rPr lang="pt-BR" dirty="0" smtClean="0"/>
              <a:t>Utilizado para customizações individuais</a:t>
            </a:r>
          </a:p>
          <a:p>
            <a:r>
              <a:rPr lang="pt-BR" dirty="0" smtClean="0"/>
              <a:t>Bastante utilizado em formulários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30" y="4840115"/>
            <a:ext cx="5555148" cy="934609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587809" y="2603500"/>
            <a:ext cx="4578580" cy="2899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Exemplo de ID customizado no arquivo CSS</a:t>
            </a:r>
          </a:p>
          <a:p>
            <a:r>
              <a:rPr lang="pt-BR" dirty="0" smtClean="0"/>
              <a:t>Possui todas as customizações do CSS</a:t>
            </a:r>
          </a:p>
          <a:p>
            <a:r>
              <a:rPr lang="pt-BR" dirty="0" smtClean="0"/>
              <a:t>Somente um único ID por página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54" y="4867198"/>
            <a:ext cx="2451213" cy="97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1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 de Classe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35041" y="2933015"/>
            <a:ext cx="4644483" cy="1622510"/>
          </a:xfrm>
        </p:spPr>
        <p:txBody>
          <a:bodyPr>
            <a:normAutofit/>
          </a:bodyPr>
          <a:lstStyle/>
          <a:p>
            <a:r>
              <a:rPr lang="pt-BR" dirty="0" smtClean="0"/>
              <a:t>Exemplo de classe sendo chamada na página</a:t>
            </a:r>
          </a:p>
          <a:p>
            <a:r>
              <a:rPr lang="pt-BR" dirty="0" smtClean="0"/>
              <a:t>Ajuda na reescrita de layout</a:t>
            </a:r>
          </a:p>
          <a:p>
            <a:r>
              <a:rPr lang="pt-BR" dirty="0" smtClean="0"/>
              <a:t>Melhor reaproveitamento de código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196" y="4340311"/>
            <a:ext cx="2867025" cy="1104900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670187" y="2933015"/>
            <a:ext cx="4644483" cy="1622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Exemplo de classe no arquivo CSS</a:t>
            </a:r>
          </a:p>
          <a:p>
            <a:r>
              <a:rPr lang="pt-BR" dirty="0" smtClean="0"/>
              <a:t>Comporta todas as alterações do CSS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2" y="5049966"/>
            <a:ext cx="6500709" cy="4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4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Carregando o CSS na página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3636" y="2628213"/>
            <a:ext cx="4224354" cy="3416300"/>
          </a:xfrm>
        </p:spPr>
        <p:txBody>
          <a:bodyPr/>
          <a:lstStyle/>
          <a:p>
            <a:r>
              <a:rPr lang="pt-BR" dirty="0" smtClean="0"/>
              <a:t>Crie uma pasta </a:t>
            </a:r>
            <a:r>
              <a:rPr lang="pt-BR" dirty="0" err="1" smtClean="0"/>
              <a:t>css</a:t>
            </a:r>
            <a:r>
              <a:rPr lang="pt-BR" dirty="0" smtClean="0"/>
              <a:t> na raiz do projeto</a:t>
            </a:r>
          </a:p>
          <a:p>
            <a:r>
              <a:rPr lang="pt-BR" dirty="0" smtClean="0"/>
              <a:t>Adicione a </a:t>
            </a:r>
            <a:r>
              <a:rPr lang="pt-BR" dirty="0" err="1" smtClean="0"/>
              <a:t>tag</a:t>
            </a:r>
            <a:r>
              <a:rPr lang="pt-BR" dirty="0"/>
              <a:t> &lt;</a:t>
            </a:r>
            <a:r>
              <a:rPr lang="pt-BR" dirty="0" smtClean="0"/>
              <a:t>link&gt; dentro da </a:t>
            </a:r>
            <a:r>
              <a:rPr lang="pt-BR" dirty="0" err="1" smtClean="0"/>
              <a:t>tag</a:t>
            </a:r>
            <a:r>
              <a:rPr lang="pt-BR" dirty="0" smtClean="0"/>
              <a:t> &lt;header&gt;</a:t>
            </a:r>
          </a:p>
          <a:p>
            <a:r>
              <a:rPr lang="pt-BR" dirty="0" smtClean="0"/>
              <a:t>Adicione uma customização no arquivo CSS</a:t>
            </a:r>
          </a:p>
          <a:p>
            <a:r>
              <a:rPr lang="pt-BR" dirty="0" smtClean="0"/>
              <a:t>Salve e atualize a página no navegador ...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83" y="3443416"/>
            <a:ext cx="6549349" cy="13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5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466</TotalTime>
  <Words>808</Words>
  <Application>Microsoft Office PowerPoint</Application>
  <PresentationFormat>Widescreen</PresentationFormat>
  <Paragraphs>119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Wingdings 3</vt:lpstr>
      <vt:lpstr>Íon - Sala da Diretoria</vt:lpstr>
      <vt:lpstr>Oficina de HTML, CSS e Bootstrap</vt:lpstr>
      <vt:lpstr>Mas o que é HTML?</vt:lpstr>
      <vt:lpstr>Exemplo de página HTML</vt:lpstr>
      <vt:lpstr>Atributo style</vt:lpstr>
      <vt:lpstr>Dúvidas?</vt:lpstr>
      <vt:lpstr>Começando com o CSS</vt:lpstr>
      <vt:lpstr>Exemplo de ID</vt:lpstr>
      <vt:lpstr>Exemplo de Classe</vt:lpstr>
      <vt:lpstr>Carregando o CSS na página</vt:lpstr>
      <vt:lpstr>Aqui nós construímos layout com CSS</vt:lpstr>
      <vt:lpstr>Vamos conhecer melhor o CSS</vt:lpstr>
      <vt:lpstr>Sobrescrever uma classe CSS</vt:lpstr>
      <vt:lpstr>Mais de uma classe para um elemento</vt:lpstr>
      <vt:lpstr>Chegamos ao Bootstrap!</vt:lpstr>
      <vt:lpstr>Mas afinal, o que é Bootstrap?</vt:lpstr>
      <vt:lpstr>E porque devo utilizá-lo?</vt:lpstr>
      <vt:lpstr>   Algumas desvantagens ...</vt:lpstr>
      <vt:lpstr>Let’s Code!!</vt:lpstr>
      <vt:lpstr>Primeiros passos com Bootstrap</vt:lpstr>
      <vt:lpstr>Primeiros passos com Bootstrap</vt:lpstr>
      <vt:lpstr>.container X .container-fluid </vt:lpstr>
      <vt:lpstr>Na prática...</vt:lpstr>
      <vt:lpstr>Criação da header da página</vt:lpstr>
      <vt:lpstr>.jumbotron X .page-header</vt:lpstr>
      <vt:lpstr>Bootstrap Grids</vt:lpstr>
      <vt:lpstr>Na prática ...</vt:lpstr>
      <vt:lpstr>Adicionando imagens </vt:lpstr>
      <vt:lpstr>Na prática ...</vt:lpstr>
      <vt:lpstr>Mais um exemplo ...</vt:lpstr>
      <vt:lpstr>Adicionando o footer</vt:lpstr>
      <vt:lpstr>Na prática ...</vt:lpstr>
      <vt:lpstr>Sobrepondo alguns estilos do CSS</vt:lpstr>
      <vt:lpstr>Resultado Final da Oficina</vt:lpstr>
      <vt:lpstr>Finalizando ...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Oficina de  CSS e Bootstrap</dc:title>
  <dc:creator>Mary Camila</dc:creator>
  <cp:lastModifiedBy>Mary Camila</cp:lastModifiedBy>
  <cp:revision>53</cp:revision>
  <dcterms:created xsi:type="dcterms:W3CDTF">2017-02-03T03:38:39Z</dcterms:created>
  <dcterms:modified xsi:type="dcterms:W3CDTF">2017-02-21T19:35:27Z</dcterms:modified>
</cp:coreProperties>
</file>